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5" r:id="rId4"/>
    <p:sldId id="272" r:id="rId5"/>
    <p:sldId id="273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84CD870-18C8-4573-8A65-3B462076A7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757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DF25696-EE0A-4C76-8767-165320B182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8500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3462509-D93A-46C2-8E50-80126FAC7404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30E00E-5993-4CFB-9190-315B4DC1AD89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CAD4AE1-2A6F-4FFB-BA1D-CA08C4DF0AAF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43CFA1CF-BF77-45F2-9BC2-33C5C033C56F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2EA9A43-B92C-435F-B58A-AC2EE5525F7F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63898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8583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7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祢被父神右手高舉，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Exalted by Thy Father’s hand,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進入榮耀喜樂騰騰；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Into Thy joyous reign so grand.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歡登寶座應驗應許，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Thy promise filled, Thy Spirit sent;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差遣聖靈滿我器皿。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My vessel filled at Thy command.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H258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祢被父神右手高舉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EXALTED BY THY FATHER’S HAND (1/5)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榮耀聖潔，耶穌的靈，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Divinely pure, Spirit of Christ,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自天傾下，充滿我心；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Poured from on high to fill my soul.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天上聖火，內心直焚，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</a:t>
            </a:r>
            <a:r>
              <a:rPr lang="en-US" altLang="zh-TW" sz="2800" dirty="0" err="1"/>
              <a:t>heav’nly</a:t>
            </a:r>
            <a:r>
              <a:rPr lang="en-US" altLang="zh-TW" sz="2800" dirty="0"/>
              <a:t> fire is burning bright,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無限榮光，溢我心魂。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Flooding my heart with endless glow.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充滿我靈，充滿我魂，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Fill Thou my spirit and my soul,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充滿愛好，充滿思想；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Fill Thou my thoughts and my desire.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充滿全人，每一部分，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Fill Thou my all, my every part,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使我意志，喜樂服降。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My will I yield in full delight.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成了！祢已藉靈充滿，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 err="1"/>
              <a:t>’Tis</a:t>
            </a:r>
            <a:r>
              <a:rPr lang="en-US" altLang="zh-TW" sz="2800" dirty="0"/>
              <a:t> done! Thy Spirit fills my heart!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愛慕之情，如火熒熒；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My love for Thee is burning bright.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我膝跪拜，我口承認，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My knees do bow, my lips confess: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俯伏向祢，獻上一生。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“My will, my all, to Thee I yield.”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起來！我魂，起來！歌唱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Arise, my soul! Arise and sing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你的救主得勝詩篇；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psalms of triumph to thy King.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盡你有限年日力量，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In all thy days, with all thy might,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高舉祂名，從地到天。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From earth to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 exalt His name.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998</TotalTime>
  <Words>343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H258  祢被父神右手高舉  EXALTED BY THY FATHER’S HAND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H258 祢被父神右手高舉 EXALTED BY THE FATHER'S HAND</dc:title>
  <dc:subject>Hymnary 聖徒詩歌</dc:subject>
  <dc:creator>Newman Sze</dc:creator>
  <cp:lastModifiedBy>Timothy Liang</cp:lastModifiedBy>
  <cp:revision>77</cp:revision>
  <dcterms:created xsi:type="dcterms:W3CDTF">2001-04-19T19:07:54Z</dcterms:created>
  <dcterms:modified xsi:type="dcterms:W3CDTF">2017-08-05T13:46:44Z</dcterms:modified>
</cp:coreProperties>
</file>